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1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7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9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5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1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9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98EAE-D17F-428C-B4B0-25A3537157E9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5A7B-2183-4E06-9314-4D70D98A1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8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Kansas Game Birds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6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Income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$73 to hunt pheasant and quail</a:t>
            </a:r>
          </a:p>
          <a:p>
            <a:r>
              <a:rPr lang="en-US" dirty="0" smtClean="0"/>
              <a:t>$47.50 to hunt turkey</a:t>
            </a:r>
          </a:p>
          <a:p>
            <a:r>
              <a:rPr lang="en-US" dirty="0" smtClean="0"/>
              <a:t>$322 to purchase a deer 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6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504234" cy="413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1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914400"/>
            <a:ext cx="5029200" cy="48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8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1066800"/>
            <a:ext cx="6510274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43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2000"/>
            <a:ext cx="4800600" cy="523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6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What is the name of one of the game bird species in Kansas? </a:t>
            </a:r>
          </a:p>
          <a:p>
            <a:r>
              <a:rPr lang="en-US" sz="2400" dirty="0" smtClean="0"/>
              <a:t>2. What is one of the types of habitat required for game birds in Kansas? </a:t>
            </a:r>
          </a:p>
          <a:p>
            <a:r>
              <a:rPr lang="en-US" sz="2400" dirty="0" smtClean="0"/>
              <a:t>3. How much will an eco-tourist have to pay in order to hunt pheasant and quail in Kansas? </a:t>
            </a:r>
          </a:p>
          <a:p>
            <a:r>
              <a:rPr lang="en-US" sz="2400" dirty="0" smtClean="0"/>
              <a:t>4. What is another name of type of game bird in Kansas? </a:t>
            </a:r>
          </a:p>
          <a:p>
            <a:r>
              <a:rPr lang="en-US" sz="2400" dirty="0" smtClean="0"/>
              <a:t>5. Why are game birds important to Kansas and why should you care about them?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468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113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Wildlife Management</vt:lpstr>
      <vt:lpstr>Wildlife Income Kansas</vt:lpstr>
      <vt:lpstr>PowerPoint Presentation</vt:lpstr>
      <vt:lpstr>PowerPoint Presentation</vt:lpstr>
      <vt:lpstr>PowerPoint Presentation</vt:lpstr>
      <vt:lpstr>PowerPoint Presentation</vt:lpstr>
      <vt:lpstr>Exit Card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 Management</dc:title>
  <dc:creator>dmKnapp</dc:creator>
  <cp:lastModifiedBy>dmKnapp</cp:lastModifiedBy>
  <cp:revision>2</cp:revision>
  <dcterms:created xsi:type="dcterms:W3CDTF">2011-04-30T02:11:20Z</dcterms:created>
  <dcterms:modified xsi:type="dcterms:W3CDTF">2011-04-30T03:09:37Z</dcterms:modified>
</cp:coreProperties>
</file>